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5" r:id="rId4"/>
    <p:sldId id="267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BAE0E-435A-824B-A522-57918F8448A4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E3216-0988-F34A-BD3B-702FDDD65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8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8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DA7C-DC2B-5648-8430-C46F22343B4E}" type="datetimeFigureOut">
              <a:rPr lang="en-US" smtClean="0"/>
              <a:pPr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442" y="2149536"/>
            <a:ext cx="6400800" cy="3791922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70AC"/>
              </a:solidFill>
            </a:endParaRPr>
          </a:p>
          <a:p>
            <a:endParaRPr lang="en-US" dirty="0" smtClean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IEEE Central Texas Section</a:t>
            </a:r>
          </a:p>
          <a:p>
            <a:endParaRPr lang="en-US" dirty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Spring Planning Meeting </a:t>
            </a:r>
          </a:p>
          <a:p>
            <a:r>
              <a:rPr lang="en-US" dirty="0" smtClean="0">
                <a:solidFill>
                  <a:srgbClr val="0070AC"/>
                </a:solidFill>
              </a:rPr>
              <a:t>January 16, </a:t>
            </a:r>
            <a:r>
              <a:rPr lang="en-US" dirty="0" smtClean="0">
                <a:solidFill>
                  <a:srgbClr val="0070AC"/>
                </a:solidFill>
              </a:rPr>
              <a:t>2016</a:t>
            </a:r>
            <a:endParaRPr lang="en-US" dirty="0" smtClean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San Marcos, TX</a:t>
            </a:r>
            <a:endParaRPr lang="en-US" dirty="0">
              <a:solidFill>
                <a:srgbClr val="0070A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962025"/>
            <a:ext cx="69215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Leadership Team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Fabio Gomez, Chair</a:t>
            </a:r>
          </a:p>
          <a:p>
            <a:r>
              <a:rPr lang="en-US" dirty="0" smtClean="0"/>
              <a:t>Eric Angeles, Technology Vice-Chair</a:t>
            </a:r>
          </a:p>
          <a:p>
            <a:r>
              <a:rPr lang="en-US" dirty="0" smtClean="0"/>
              <a:t>Devon Ryan, Past-Chair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Last Year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IEEE YP Presence in SXSW (2 hot events)</a:t>
            </a:r>
          </a:p>
          <a:p>
            <a:pPr lvl="1"/>
            <a:r>
              <a:rPr lang="en-US" dirty="0" smtClean="0"/>
              <a:t>IEEE YP Mimosa </a:t>
            </a:r>
            <a:r>
              <a:rPr lang="en-US" dirty="0" err="1" smtClean="0"/>
              <a:t>Meetup</a:t>
            </a:r>
            <a:endParaRPr lang="en-US" dirty="0" smtClean="0"/>
          </a:p>
          <a:p>
            <a:pPr lvl="1"/>
            <a:r>
              <a:rPr lang="en-US" dirty="0"/>
              <a:t>IEEE Future of Identity </a:t>
            </a:r>
            <a:r>
              <a:rPr lang="en-US" dirty="0" smtClean="0"/>
              <a:t>After-Party</a:t>
            </a:r>
          </a:p>
          <a:p>
            <a:r>
              <a:rPr lang="en-US" dirty="0" smtClean="0"/>
              <a:t>We have L31s!!! </a:t>
            </a:r>
          </a:p>
          <a:p>
            <a:r>
              <a:rPr lang="en-US" dirty="0" smtClean="0"/>
              <a:t>Grow social media </a:t>
            </a:r>
            <a:r>
              <a:rPr lang="en-US" dirty="0"/>
              <a:t>presence</a:t>
            </a:r>
          </a:p>
          <a:p>
            <a:r>
              <a:rPr lang="en-US" dirty="0" smtClean="0"/>
              <a:t>Contributed </a:t>
            </a:r>
            <a:r>
              <a:rPr lang="en-US" dirty="0"/>
              <a:t>to MAW </a:t>
            </a:r>
            <a:r>
              <a:rPr lang="en-US" dirty="0" smtClean="0"/>
              <a:t>Planning</a:t>
            </a:r>
          </a:p>
          <a:p>
            <a:r>
              <a:rPr lang="en-US" dirty="0" smtClean="0"/>
              <a:t>Host IEEE Day Happy Hour</a:t>
            </a:r>
          </a:p>
          <a:p>
            <a:r>
              <a:rPr lang="en-US" dirty="0" smtClean="0"/>
              <a:t>Fabio Attended IEEE N3XT 2015 Conference in Toronto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This Year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IEEE YP Presence in SXSW (2 hot events)</a:t>
            </a:r>
          </a:p>
          <a:p>
            <a:pPr lvl="1"/>
            <a:r>
              <a:rPr lang="en-US" dirty="0" smtClean="0"/>
              <a:t>IEEE YP Mimosa </a:t>
            </a:r>
            <a:r>
              <a:rPr lang="en-US" dirty="0" err="1" smtClean="0"/>
              <a:t>Meetup</a:t>
            </a:r>
            <a:endParaRPr lang="en-US" dirty="0" smtClean="0"/>
          </a:p>
          <a:p>
            <a:pPr lvl="1"/>
            <a:r>
              <a:rPr lang="en-US" dirty="0"/>
              <a:t>IEEE Future of Identity </a:t>
            </a:r>
            <a:r>
              <a:rPr lang="en-US" dirty="0" smtClean="0"/>
              <a:t>After-Party</a:t>
            </a:r>
          </a:p>
          <a:p>
            <a:r>
              <a:rPr lang="en-US" dirty="0" smtClean="0"/>
              <a:t>Recruiting leadership team</a:t>
            </a:r>
          </a:p>
          <a:p>
            <a:r>
              <a:rPr lang="en-US" dirty="0" smtClean="0"/>
              <a:t>Grow social media </a:t>
            </a:r>
            <a:r>
              <a:rPr lang="en-US" dirty="0"/>
              <a:t>presence</a:t>
            </a:r>
          </a:p>
          <a:p>
            <a:r>
              <a:rPr lang="en-US" dirty="0" smtClean="0"/>
              <a:t>Get sponsors for </a:t>
            </a:r>
            <a:r>
              <a:rPr lang="en-US" dirty="0"/>
              <a:t>MAW </a:t>
            </a:r>
            <a:r>
              <a:rPr lang="en-US" dirty="0" smtClean="0"/>
              <a:t>YP networking event</a:t>
            </a:r>
          </a:p>
          <a:p>
            <a:r>
              <a:rPr lang="en-US" dirty="0" smtClean="0"/>
              <a:t>YP event during DAC</a:t>
            </a:r>
          </a:p>
          <a:p>
            <a:r>
              <a:rPr lang="en-US" dirty="0" smtClean="0"/>
              <a:t>Potential N3XT in Austin during the Fall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Key Takeaways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do more and make more things happen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Need more hands in our leadership team</a:t>
            </a:r>
          </a:p>
          <a:p>
            <a:pPr lvl="1"/>
            <a:r>
              <a:rPr lang="en-US" dirty="0" smtClean="0"/>
              <a:t>Collaborate with other societies as much as possible inside your section and outside your section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tilize our IEEE leadership team</a:t>
            </a:r>
          </a:p>
          <a:p>
            <a:r>
              <a:rPr lang="en-US" dirty="0" smtClean="0"/>
              <a:t>To reinvigorate your society </a:t>
            </a:r>
          </a:p>
          <a:p>
            <a:pPr lvl="1"/>
            <a:r>
              <a:rPr lang="en-US" dirty="0" smtClean="0"/>
              <a:t>Take advantage of Young Professionals</a:t>
            </a:r>
          </a:p>
          <a:p>
            <a:pPr lvl="1"/>
            <a:r>
              <a:rPr lang="en-US" dirty="0" smtClean="0"/>
              <a:t>Take advantage of tech trends, as online users increases, tech savviness increases; therefore, if you fall behind the tech curve and repel members/volunteers</a:t>
            </a:r>
          </a:p>
          <a:p>
            <a:pPr lvl="1"/>
            <a:r>
              <a:rPr lang="en-US" dirty="0" smtClean="0"/>
              <a:t>Social media presence</a:t>
            </a:r>
          </a:p>
          <a:p>
            <a:pPr lvl="1"/>
            <a:r>
              <a:rPr lang="en-US" dirty="0" smtClean="0"/>
              <a:t>Have happy hours tech meet ups, be consistent</a:t>
            </a:r>
          </a:p>
          <a:p>
            <a:pPr lvl="1"/>
            <a:r>
              <a:rPr lang="en-US" dirty="0" smtClean="0"/>
              <a:t>82% of YP’s said that they seek technical information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43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217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PowerPoint Presentation</vt:lpstr>
      <vt:lpstr>Leadership Team</vt:lpstr>
      <vt:lpstr>Last Year</vt:lpstr>
      <vt:lpstr>This Year</vt:lpstr>
      <vt:lpstr>Key Takeaways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Johnson</dc:creator>
  <cp:lastModifiedBy>Fabio Alejandro Gómez Díaz</cp:lastModifiedBy>
  <cp:revision>34</cp:revision>
  <dcterms:created xsi:type="dcterms:W3CDTF">2014-01-23T02:18:55Z</dcterms:created>
  <dcterms:modified xsi:type="dcterms:W3CDTF">2016-01-16T14:10:08Z</dcterms:modified>
</cp:coreProperties>
</file>